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sebe Rie" initials="HR" lastIdx="1" clrIdx="0">
    <p:extLst>
      <p:ext uri="{19B8F6BF-5375-455C-9EA6-DF929625EA0E}">
        <p15:presenceInfo xmlns:p15="http://schemas.microsoft.com/office/powerpoint/2012/main" userId="09110ab7d8404d7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7632E"/>
    <a:srgbClr val="2E8A5C"/>
    <a:srgbClr val="339966"/>
    <a:srgbClr val="FF00FF"/>
    <a:srgbClr val="FF0066"/>
    <a:srgbClr val="CCCCFF"/>
    <a:srgbClr val="CC99FF"/>
    <a:srgbClr val="006600"/>
    <a:srgbClr val="993366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8798" autoAdjust="0"/>
    <p:restoredTop sz="96138" autoAdjust="0"/>
  </p:normalViewPr>
  <p:slideViewPr>
    <p:cSldViewPr snapToGrid="0">
      <p:cViewPr>
        <p:scale>
          <a:sx n="12" d="100"/>
          <a:sy n="12" d="100"/>
        </p:scale>
        <p:origin x="5320" y="13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6B68AA-60ED-443B-85CC-4D7D294D1700}" type="datetimeFigureOut">
              <a:rPr kumimoji="1" lang="ja-JP" altLang="en-US" smtClean="0"/>
              <a:t>2022/9/27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C95A8-7A39-400A-8CF1-5CAC3D60D0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3216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6C95A8-7A39-400A-8CF1-5CAC3D60D0C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227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C0E17-11EB-442C-AE29-5A72248611C7}" type="datetimeFigureOut">
              <a:rPr kumimoji="1" lang="ja-JP" altLang="en-US" smtClean="0"/>
              <a:t>2022/9/27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EFF7-9031-4126-8EC6-1E08CFE15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490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C0E17-11EB-442C-AE29-5A72248611C7}" type="datetimeFigureOut">
              <a:rPr kumimoji="1" lang="ja-JP" altLang="en-US" smtClean="0"/>
              <a:t>2022/9/27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EFF7-9031-4126-8EC6-1E08CFE15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0909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C0E17-11EB-442C-AE29-5A72248611C7}" type="datetimeFigureOut">
              <a:rPr kumimoji="1" lang="ja-JP" altLang="en-US" smtClean="0"/>
              <a:t>2022/9/27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EFF7-9031-4126-8EC6-1E08CFE15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2139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C0E17-11EB-442C-AE29-5A72248611C7}" type="datetimeFigureOut">
              <a:rPr kumimoji="1" lang="ja-JP" altLang="en-US" smtClean="0"/>
              <a:t>2022/9/27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EFF7-9031-4126-8EC6-1E08CFE15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9771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C0E17-11EB-442C-AE29-5A72248611C7}" type="datetimeFigureOut">
              <a:rPr kumimoji="1" lang="ja-JP" altLang="en-US" smtClean="0"/>
              <a:t>2022/9/27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EFF7-9031-4126-8EC6-1E08CFE15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5214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C0E17-11EB-442C-AE29-5A72248611C7}" type="datetimeFigureOut">
              <a:rPr kumimoji="1" lang="ja-JP" altLang="en-US" smtClean="0"/>
              <a:t>2022/9/27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EFF7-9031-4126-8EC6-1E08CFE15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5667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C0E17-11EB-442C-AE29-5A72248611C7}" type="datetimeFigureOut">
              <a:rPr kumimoji="1" lang="ja-JP" altLang="en-US" smtClean="0"/>
              <a:t>2022/9/27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EFF7-9031-4126-8EC6-1E08CFE15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3488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C0E17-11EB-442C-AE29-5A72248611C7}" type="datetimeFigureOut">
              <a:rPr kumimoji="1" lang="ja-JP" altLang="en-US" smtClean="0"/>
              <a:t>2022/9/27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EFF7-9031-4126-8EC6-1E08CFE15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0604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C0E17-11EB-442C-AE29-5A72248611C7}" type="datetimeFigureOut">
              <a:rPr kumimoji="1" lang="ja-JP" altLang="en-US" smtClean="0"/>
              <a:t>2022/9/27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EFF7-9031-4126-8EC6-1E08CFE15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3248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C0E17-11EB-442C-AE29-5A72248611C7}" type="datetimeFigureOut">
              <a:rPr kumimoji="1" lang="ja-JP" altLang="en-US" smtClean="0"/>
              <a:t>2022/9/27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EFF7-9031-4126-8EC6-1E08CFE15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4897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C0E17-11EB-442C-AE29-5A72248611C7}" type="datetimeFigureOut">
              <a:rPr kumimoji="1" lang="ja-JP" altLang="en-US" smtClean="0"/>
              <a:t>2022/9/27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EFF7-9031-4126-8EC6-1E08CFE15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9726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C0E17-11EB-442C-AE29-5A72248611C7}" type="datetimeFigureOut">
              <a:rPr kumimoji="1" lang="ja-JP" altLang="en-US" smtClean="0"/>
              <a:t>2022/9/27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CEFF7-9031-4126-8EC6-1E08CFE15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8384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kumimoji="1"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kumimoji="1"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mofa.go.jp/mofaj/gaiko/oda/sdgs/index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F79C26C-F673-4CCC-9471-78CBCC04A280}"/>
              </a:ext>
            </a:extLst>
          </p:cNvPr>
          <p:cNvSpPr/>
          <p:nvPr/>
        </p:nvSpPr>
        <p:spPr>
          <a:xfrm>
            <a:off x="-97934" y="32941"/>
            <a:ext cx="30373147" cy="4572000"/>
          </a:xfrm>
          <a:prstGeom prst="rect">
            <a:avLst/>
          </a:prstGeom>
          <a:solidFill>
            <a:schemeClr val="accent6">
              <a:lumMod val="60000"/>
              <a:lumOff val="40000"/>
              <a:alpha val="4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4800" b="1" dirty="0">
              <a:solidFill>
                <a:schemeClr val="tx1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algn="ctr"/>
            <a:r>
              <a:rPr kumimoji="1" lang="en-US" altLang="ja-JP" sz="6600" b="1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Title</a:t>
            </a:r>
          </a:p>
          <a:p>
            <a:pPr algn="ctr"/>
            <a:endParaRPr kumimoji="1" lang="en-US" altLang="ja-JP" sz="4800" b="1" dirty="0">
              <a:solidFill>
                <a:schemeClr val="tx1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algn="ctr">
              <a:lnSpc>
                <a:spcPts val="4500"/>
              </a:lnSpc>
            </a:pPr>
            <a:r>
              <a:rPr kumimoji="1" lang="en-US" altLang="ja-JP" sz="4800" b="1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Name</a:t>
            </a:r>
            <a:r>
              <a:rPr kumimoji="1" lang="ja-JP" altLang="en-US" sz="4800" b="1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（</a:t>
            </a:r>
            <a:r>
              <a:rPr kumimoji="1" lang="en-US" altLang="ja-JP" sz="4800" b="1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affiliation</a:t>
            </a:r>
            <a:r>
              <a:rPr kumimoji="1" lang="ja-JP" altLang="en-US" sz="4800" b="1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）</a:t>
            </a:r>
            <a:endParaRPr kumimoji="1" lang="en-US" altLang="ja-JP" sz="4800" b="1" dirty="0">
              <a:solidFill>
                <a:schemeClr val="tx1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algn="ctr"/>
            <a:endParaRPr kumimoji="1" lang="en-US" altLang="ja-JP" sz="4800" b="1" dirty="0">
              <a:solidFill>
                <a:schemeClr val="tx1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A0F5059-E108-42BC-A009-4D1FD9C95F1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860"/>
          <a:stretch/>
        </p:blipFill>
        <p:spPr bwMode="auto">
          <a:xfrm>
            <a:off x="23350972" y="37504"/>
            <a:ext cx="6850491" cy="3816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6781A9BC-6D04-476A-8426-071D7B188AD9}"/>
              </a:ext>
            </a:extLst>
          </p:cNvPr>
          <p:cNvSpPr/>
          <p:nvPr/>
        </p:nvSpPr>
        <p:spPr>
          <a:xfrm>
            <a:off x="23350972" y="4070470"/>
            <a:ext cx="72455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altLang="ja-JP" u="sng" kern="100" dirty="0">
                <a:solidFill>
                  <a:srgbClr val="0563C1"/>
                </a:solidFill>
                <a:latin typeface="游ゴシック" panose="020B0400000000000000" pitchFamily="50" charset="-128"/>
                <a:cs typeface="Courier New" panose="02070309020205020404" pitchFamily="49" charset="0"/>
                <a:hlinkClick r:id="rId4"/>
              </a:rPr>
              <a:t>https://www.mofa.go.jp/mofaj/gaiko/oda/sdgs/index.html</a:t>
            </a:r>
            <a:endParaRPr lang="ja-JP" altLang="ja-JP" kern="100" dirty="0">
              <a:latin typeface="游ゴシック" panose="020B0400000000000000" pitchFamily="50" charset="-128"/>
              <a:cs typeface="Courier New" panose="02070309020205020404" pitchFamily="49" charset="0"/>
            </a:endParaRPr>
          </a:p>
        </p:txBody>
      </p:sp>
      <p:sp>
        <p:nvSpPr>
          <p:cNvPr id="26" name="楕円 25">
            <a:extLst>
              <a:ext uri="{FF2B5EF4-FFF2-40B4-BE49-F238E27FC236}">
                <a16:creationId xmlns:a16="http://schemas.microsoft.com/office/drawing/2014/main" id="{833CF41B-BFB2-46DE-98A0-22CCB5324D64}"/>
              </a:ext>
            </a:extLst>
          </p:cNvPr>
          <p:cNvSpPr/>
          <p:nvPr/>
        </p:nvSpPr>
        <p:spPr>
          <a:xfrm>
            <a:off x="25822565" y="705596"/>
            <a:ext cx="1101435" cy="1113967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3A25D4BC-9806-45A4-AA6C-BAA2B870E4B9}"/>
              </a:ext>
            </a:extLst>
          </p:cNvPr>
          <p:cNvSpPr txBox="1"/>
          <p:nvPr/>
        </p:nvSpPr>
        <p:spPr>
          <a:xfrm>
            <a:off x="25119530" y="5407361"/>
            <a:ext cx="39021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" altLang="ja-JP" sz="2400" b="1" dirty="0">
                <a:solidFill>
                  <a:srgbClr val="FF0000"/>
                </a:solidFill>
              </a:rPr>
              <a:t>Check the box  to which you think your research can contribute.</a:t>
            </a:r>
            <a:endParaRPr kumimoji="1" lang="ja-JP" altLang="en-US" sz="2400" b="1" dirty="0">
              <a:solidFill>
                <a:srgbClr val="FF0000"/>
              </a:solidFill>
            </a:endParaRPr>
          </a:p>
        </p:txBody>
      </p:sp>
      <p:sp>
        <p:nvSpPr>
          <p:cNvPr id="29" name="矢印: 下 28">
            <a:extLst>
              <a:ext uri="{FF2B5EF4-FFF2-40B4-BE49-F238E27FC236}">
                <a16:creationId xmlns:a16="http://schemas.microsoft.com/office/drawing/2014/main" id="{FAA6700B-1943-41C7-8236-EA96CB83DB39}"/>
              </a:ext>
            </a:extLst>
          </p:cNvPr>
          <p:cNvSpPr/>
          <p:nvPr/>
        </p:nvSpPr>
        <p:spPr>
          <a:xfrm rot="10800000">
            <a:off x="26527125" y="4609504"/>
            <a:ext cx="793750" cy="662765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98791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4302</TotalTime>
  <Words>39</Words>
  <Application>Microsoft Macintosh PowerPoint</Application>
  <PresentationFormat>ユーザー設定</PresentationFormat>
  <Paragraphs>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Hasebe Rie</dc:creator>
  <cp:lastModifiedBy>久保田 晋平</cp:lastModifiedBy>
  <cp:revision>182</cp:revision>
  <dcterms:created xsi:type="dcterms:W3CDTF">2019-09-27T13:36:41Z</dcterms:created>
  <dcterms:modified xsi:type="dcterms:W3CDTF">2022-09-27T03:19:06Z</dcterms:modified>
</cp:coreProperties>
</file>