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ebe Rie" initials="HR" lastIdx="1" clrIdx="0">
    <p:extLst>
      <p:ext uri="{19B8F6BF-5375-455C-9EA6-DF929625EA0E}">
        <p15:presenceInfo xmlns:p15="http://schemas.microsoft.com/office/powerpoint/2012/main" userId="09110ab7d8404d7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632E"/>
    <a:srgbClr val="2E8A5C"/>
    <a:srgbClr val="339966"/>
    <a:srgbClr val="FF00FF"/>
    <a:srgbClr val="FF0066"/>
    <a:srgbClr val="CCCCFF"/>
    <a:srgbClr val="CC99FF"/>
    <a:srgbClr val="006600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798" autoAdjust="0"/>
    <p:restoredTop sz="96138" autoAdjust="0"/>
  </p:normalViewPr>
  <p:slideViewPr>
    <p:cSldViewPr snapToGrid="0">
      <p:cViewPr>
        <p:scale>
          <a:sx n="50" d="100"/>
          <a:sy n="50" d="100"/>
        </p:scale>
        <p:origin x="16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B68AA-60ED-443B-85CC-4D7D294D1700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C95A8-7A39-400A-8CF1-5CAC3D60D0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2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C95A8-7A39-400A-8CF1-5CAC3D60D0C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22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9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9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139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77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21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66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4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0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4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89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726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C0E17-11EB-442C-AE29-5A72248611C7}" type="datetimeFigureOut">
              <a:rPr kumimoji="1" lang="ja-JP" altLang="en-US" smtClean="0"/>
              <a:t>2022/8/16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EFF7-9031-4126-8EC6-1E08CFE15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38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ofa.go.jp/mofaj/gaiko/oda/sdg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F79C26C-F673-4CCC-9471-78CBCC04A280}"/>
              </a:ext>
            </a:extLst>
          </p:cNvPr>
          <p:cNvSpPr/>
          <p:nvPr/>
        </p:nvSpPr>
        <p:spPr>
          <a:xfrm>
            <a:off x="-97934" y="0"/>
            <a:ext cx="30373147" cy="4572000"/>
          </a:xfrm>
          <a:prstGeom prst="rect">
            <a:avLst/>
          </a:prstGeom>
          <a:solidFill>
            <a:schemeClr val="accent6">
              <a:lumMod val="60000"/>
              <a:lumOff val="40000"/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48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60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研究タイトル〇〇〇〇〇〇〇〇</a:t>
            </a:r>
            <a:endParaRPr kumimoji="1" lang="en-US" altLang="ja-JP" sz="60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32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>
              <a:lnSpc>
                <a:spcPts val="4500"/>
              </a:lnSpc>
            </a:pPr>
            <a:r>
              <a:rPr kumimoji="1" lang="ja-JP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北大　太郎（○○研究所 ○○研究室）</a:t>
            </a:r>
            <a:r>
              <a:rPr kumimoji="1" lang="en-US" altLang="ja-JP" sz="36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 </a:t>
            </a:r>
            <a:r>
              <a:rPr kumimoji="1" lang="ja-JP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部局 梅子（○○研究院 ○○教室）</a:t>
            </a:r>
            <a:endParaRPr kumimoji="1" lang="en-US" altLang="ja-JP" sz="3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>
              <a:lnSpc>
                <a:spcPts val="4500"/>
              </a:lnSpc>
            </a:pPr>
            <a:endParaRPr kumimoji="1" lang="en-US" altLang="ja-JP" sz="32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8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0F5059-E108-42BC-A009-4D1FD9C95F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0"/>
          <a:stretch/>
        </p:blipFill>
        <p:spPr bwMode="auto">
          <a:xfrm>
            <a:off x="23350972" y="37504"/>
            <a:ext cx="6850491" cy="381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781A9BC-6D04-476A-8426-071D7B188AD9}"/>
              </a:ext>
            </a:extLst>
          </p:cNvPr>
          <p:cNvSpPr/>
          <p:nvPr/>
        </p:nvSpPr>
        <p:spPr>
          <a:xfrm>
            <a:off x="23621924" y="3853926"/>
            <a:ext cx="72455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ja-JP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出典：外務省ホームページ</a:t>
            </a:r>
            <a:r>
              <a:rPr lang="en-US" altLang="ja-JP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 (</a:t>
            </a:r>
            <a:r>
              <a:rPr lang="en-US" altLang="ja-JP" u="sng" kern="100" dirty="0">
                <a:solidFill>
                  <a:srgbClr val="0563C1"/>
                </a:solidFill>
                <a:latin typeface="游ゴシック" panose="020B0400000000000000" pitchFamily="50" charset="-128"/>
                <a:cs typeface="Courier New" panose="02070309020205020404" pitchFamily="49" charset="0"/>
                <a:hlinkClick r:id="rId4"/>
              </a:rPr>
              <a:t>https://www.mofa.go.jp/mofaj/gaiko/oda/sdgs/index.html</a:t>
            </a:r>
            <a:r>
              <a:rPr lang="ja-JP" altLang="ja-JP" kern="100" dirty="0">
                <a:latin typeface="游ゴシック" panose="020B0400000000000000" pitchFamily="50" charset="-128"/>
                <a:cs typeface="Courier New" panose="02070309020205020404" pitchFamily="49" charset="0"/>
              </a:rPr>
              <a:t>）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833CF41B-BFB2-46DE-98A0-22CCB5324D64}"/>
              </a:ext>
            </a:extLst>
          </p:cNvPr>
          <p:cNvSpPr/>
          <p:nvPr/>
        </p:nvSpPr>
        <p:spPr>
          <a:xfrm>
            <a:off x="25822565" y="705596"/>
            <a:ext cx="1101435" cy="111396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A25D4BC-9806-45A4-AA6C-BAA2B870E4B9}"/>
              </a:ext>
            </a:extLst>
          </p:cNvPr>
          <p:cNvSpPr txBox="1"/>
          <p:nvPr/>
        </p:nvSpPr>
        <p:spPr>
          <a:xfrm>
            <a:off x="25119530" y="5407361"/>
            <a:ext cx="3902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</a:rPr>
              <a:t>自分の研究が貢献できると思う項目に〇をつける</a:t>
            </a:r>
          </a:p>
        </p:txBody>
      </p:sp>
      <p:sp>
        <p:nvSpPr>
          <p:cNvPr id="29" name="矢印: 下 28">
            <a:extLst>
              <a:ext uri="{FF2B5EF4-FFF2-40B4-BE49-F238E27FC236}">
                <a16:creationId xmlns:a16="http://schemas.microsoft.com/office/drawing/2014/main" id="{FAA6700B-1943-41C7-8236-EA96CB83DB39}"/>
              </a:ext>
            </a:extLst>
          </p:cNvPr>
          <p:cNvSpPr/>
          <p:nvPr/>
        </p:nvSpPr>
        <p:spPr>
          <a:xfrm rot="10800000">
            <a:off x="26527125" y="4609504"/>
            <a:ext cx="793750" cy="66276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879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4301</TotalTime>
  <Words>64</Words>
  <Application>Microsoft Macintosh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Hasebe Rie</dc:creator>
  <cp:lastModifiedBy>久保田 晋平</cp:lastModifiedBy>
  <cp:revision>181</cp:revision>
  <dcterms:created xsi:type="dcterms:W3CDTF">2019-09-27T13:36:41Z</dcterms:created>
  <dcterms:modified xsi:type="dcterms:W3CDTF">2022-08-16T03:51:21Z</dcterms:modified>
</cp:coreProperties>
</file>