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form.run/@bos-grant-20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74172" y="283029"/>
            <a:ext cx="87957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ja" sz="1800" u="none" cap="none" strike="noStrike">
                <a:solidFill>
                  <a:srgbClr val="0070C0"/>
                </a:solidFill>
              </a:rPr>
              <a:t>Graphical abstractについて</a:t>
            </a:r>
            <a:endParaRPr sz="1800">
              <a:solidFill>
                <a:srgbClr val="0070C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0070C0"/>
                </a:solidFill>
              </a:rPr>
              <a:t>発表タイトル、発表者名、所属を記載してください。</a:t>
            </a:r>
            <a:endParaRPr sz="1800">
              <a:solidFill>
                <a:srgbClr val="0070C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0070C0"/>
                </a:solidFill>
              </a:rPr>
              <a:t>またフォントサイズは18pt 以上、ファイル形式はJPEGでお願いいたします。</a:t>
            </a:r>
            <a:endParaRPr sz="1800">
              <a:solidFill>
                <a:srgbClr val="0070C0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0070C0"/>
                </a:solidFill>
              </a:rPr>
              <a:t>アップロード先: </a:t>
            </a:r>
            <a:r>
              <a:rPr lang="ja" sz="1800" u="sng">
                <a:solidFill>
                  <a:schemeClr val="hlink"/>
                </a:solidFill>
                <a:hlinkClick r:id="rId3"/>
              </a:rPr>
              <a:t>https://form.run/@bos-grant-2023</a:t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0070C0"/>
                </a:solidFill>
              </a:rPr>
              <a:t>アップロード締切: 9月11日(月)</a:t>
            </a:r>
            <a:endParaRPr sz="18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rgbClr val="0070C0"/>
                </a:solidFill>
              </a:rPr>
              <a:t>青色の説明文はアップロード時に削除してください。</a:t>
            </a:r>
            <a:endParaRPr sz="18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