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2804000" cx="30276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482">
          <p15:clr>
            <a:srgbClr val="747775"/>
          </p15:clr>
        </p15:guide>
        <p15:guide id="2" pos="953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482" orient="horz"/>
        <p:guide pos="953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6627" y="685800"/>
            <a:ext cx="2425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6627" y="685800"/>
            <a:ext cx="2425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32074" y="6196323"/>
            <a:ext cx="28212000" cy="17081700"/>
          </a:xfrm>
          <a:prstGeom prst="rect">
            <a:avLst/>
          </a:prstGeom>
        </p:spPr>
        <p:txBody>
          <a:bodyPr anchorCtr="0" anchor="b" bIns="455425" lIns="455425" spcFirstLastPara="1" rIns="455425" wrap="square" tIns="455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32046" y="23585474"/>
            <a:ext cx="28212000" cy="6596100"/>
          </a:xfrm>
          <a:prstGeom prst="rect">
            <a:avLst/>
          </a:prstGeom>
        </p:spPr>
        <p:txBody>
          <a:bodyPr anchorCtr="0" anchor="t" bIns="455425" lIns="455425" spcFirstLastPara="1" rIns="455425" wrap="square" tIns="455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32046" y="9205128"/>
            <a:ext cx="28212000" cy="16340100"/>
          </a:xfrm>
          <a:prstGeom prst="rect">
            <a:avLst/>
          </a:prstGeom>
        </p:spPr>
        <p:txBody>
          <a:bodyPr anchorCtr="0" anchor="b" bIns="455425" lIns="455425" spcFirstLastPara="1" rIns="455425" wrap="square" tIns="455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32046" y="26232690"/>
            <a:ext cx="28212000" cy="10825200"/>
          </a:xfrm>
          <a:prstGeom prst="rect">
            <a:avLst/>
          </a:prstGeom>
        </p:spPr>
        <p:txBody>
          <a:bodyPr anchorCtr="0" anchor="t" bIns="455425" lIns="455425" spcFirstLastPara="1" rIns="455425" wrap="square" tIns="455425">
            <a:normAutofit/>
          </a:bodyPr>
          <a:lstStyle>
            <a:lvl1pPr indent="-800100" lvl="0" marL="457200" algn="ctr">
              <a:spcBef>
                <a:spcPts val="0"/>
              </a:spcBef>
              <a:spcAft>
                <a:spcPts val="0"/>
              </a:spcAft>
              <a:buSzPts val="9000"/>
              <a:buChar char="●"/>
              <a:defRPr/>
            </a:lvl1pPr>
            <a:lvl2pPr indent="-673100" lvl="1" marL="914400" algn="ctr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2pPr>
            <a:lvl3pPr indent="-673100" lvl="2" marL="1371600" algn="ctr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3pPr>
            <a:lvl4pPr indent="-673100" lvl="3" marL="1828800" algn="ctr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4pPr>
            <a:lvl5pPr indent="-673100" lvl="4" marL="2286000" algn="ctr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5pPr>
            <a:lvl6pPr indent="-673100" lvl="5" marL="2743200" algn="ctr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6pPr>
            <a:lvl7pPr indent="-673100" lvl="6" marL="3200400" algn="ctr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7pPr>
            <a:lvl8pPr indent="-673100" lvl="7" marL="3657600" algn="ctr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8pPr>
            <a:lvl9pPr indent="-673100" lvl="8" marL="4114800" algn="ctr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32046" y="17899287"/>
            <a:ext cx="28212000" cy="70053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32046" y="3703480"/>
            <a:ext cx="28212000" cy="4766100"/>
          </a:xfrm>
          <a:prstGeom prst="rect">
            <a:avLst/>
          </a:prstGeom>
        </p:spPr>
        <p:txBody>
          <a:bodyPr anchorCtr="0" anchor="t" bIns="455425" lIns="455425" spcFirstLastPara="1" rIns="455425" wrap="square" tIns="455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32046" y="9590851"/>
            <a:ext cx="28212000" cy="28431000"/>
          </a:xfrm>
          <a:prstGeom prst="rect">
            <a:avLst/>
          </a:prstGeom>
        </p:spPr>
        <p:txBody>
          <a:bodyPr anchorCtr="0" anchor="t" bIns="455425" lIns="455425" spcFirstLastPara="1" rIns="455425" wrap="square" tIns="455425">
            <a:normAutofit/>
          </a:bodyPr>
          <a:lstStyle>
            <a:lvl1pPr indent="-800100" lvl="0" marL="457200">
              <a:spcBef>
                <a:spcPts val="0"/>
              </a:spcBef>
              <a:spcAft>
                <a:spcPts val="0"/>
              </a:spcAft>
              <a:buSzPts val="9000"/>
              <a:buChar char="●"/>
              <a:defRPr/>
            </a:lvl1pPr>
            <a:lvl2pPr indent="-673100" lvl="1" marL="9144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2pPr>
            <a:lvl3pPr indent="-673100" lvl="2" marL="13716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3pPr>
            <a:lvl4pPr indent="-673100" lvl="3" marL="18288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4pPr>
            <a:lvl5pPr indent="-673100" lvl="4" marL="22860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5pPr>
            <a:lvl6pPr indent="-673100" lvl="5" marL="27432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6pPr>
            <a:lvl7pPr indent="-673100" lvl="6" marL="32004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7pPr>
            <a:lvl8pPr indent="-673100" lvl="7" marL="36576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8pPr>
            <a:lvl9pPr indent="-673100" lvl="8" marL="41148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32046" y="3703480"/>
            <a:ext cx="28212000" cy="4766100"/>
          </a:xfrm>
          <a:prstGeom prst="rect">
            <a:avLst/>
          </a:prstGeom>
        </p:spPr>
        <p:txBody>
          <a:bodyPr anchorCtr="0" anchor="t" bIns="455425" lIns="455425" spcFirstLastPara="1" rIns="455425" wrap="square" tIns="455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32046" y="9590851"/>
            <a:ext cx="13243800" cy="28431000"/>
          </a:xfrm>
          <a:prstGeom prst="rect">
            <a:avLst/>
          </a:prstGeom>
        </p:spPr>
        <p:txBody>
          <a:bodyPr anchorCtr="0" anchor="t" bIns="455425" lIns="455425" spcFirstLastPara="1" rIns="455425" wrap="square" tIns="455425">
            <a:normAutofit/>
          </a:bodyPr>
          <a:lstStyle>
            <a:lvl1pPr indent="-673100" lvl="0" marL="457200">
              <a:spcBef>
                <a:spcPts val="0"/>
              </a:spcBef>
              <a:spcAft>
                <a:spcPts val="0"/>
              </a:spcAft>
              <a:buSzPts val="7000"/>
              <a:buChar char="●"/>
              <a:defRPr sz="7000"/>
            </a:lvl1pPr>
            <a:lvl2pPr indent="-609600" lvl="1" marL="9144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2pPr>
            <a:lvl3pPr indent="-609600" lvl="2" marL="1371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3pPr>
            <a:lvl4pPr indent="-609600" lvl="3" marL="18288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4pPr>
            <a:lvl5pPr indent="-609600" lvl="4" marL="22860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5pPr>
            <a:lvl6pPr indent="-609600" lvl="5" marL="27432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6pPr>
            <a:lvl7pPr indent="-609600" lvl="6" marL="32004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7pPr>
            <a:lvl8pPr indent="-609600" lvl="7" marL="3657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8pPr>
            <a:lvl9pPr indent="-609600" lvl="8" marL="41148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000191" y="9590851"/>
            <a:ext cx="13243800" cy="28431000"/>
          </a:xfrm>
          <a:prstGeom prst="rect">
            <a:avLst/>
          </a:prstGeom>
        </p:spPr>
        <p:txBody>
          <a:bodyPr anchorCtr="0" anchor="t" bIns="455425" lIns="455425" spcFirstLastPara="1" rIns="455425" wrap="square" tIns="455425">
            <a:normAutofit/>
          </a:bodyPr>
          <a:lstStyle>
            <a:lvl1pPr indent="-673100" lvl="0" marL="457200">
              <a:spcBef>
                <a:spcPts val="0"/>
              </a:spcBef>
              <a:spcAft>
                <a:spcPts val="0"/>
              </a:spcAft>
              <a:buSzPts val="7000"/>
              <a:buChar char="●"/>
              <a:defRPr sz="7000"/>
            </a:lvl1pPr>
            <a:lvl2pPr indent="-609600" lvl="1" marL="9144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2pPr>
            <a:lvl3pPr indent="-609600" lvl="2" marL="1371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3pPr>
            <a:lvl4pPr indent="-609600" lvl="3" marL="18288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4pPr>
            <a:lvl5pPr indent="-609600" lvl="4" marL="22860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5pPr>
            <a:lvl6pPr indent="-609600" lvl="5" marL="27432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6pPr>
            <a:lvl7pPr indent="-609600" lvl="6" marL="32004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7pPr>
            <a:lvl8pPr indent="-609600" lvl="7" marL="3657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8pPr>
            <a:lvl9pPr indent="-609600" lvl="8" marL="41148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32046" y="3703480"/>
            <a:ext cx="28212000" cy="4766100"/>
          </a:xfrm>
          <a:prstGeom prst="rect">
            <a:avLst/>
          </a:prstGeom>
        </p:spPr>
        <p:txBody>
          <a:bodyPr anchorCtr="0" anchor="t" bIns="455425" lIns="455425" spcFirstLastPara="1" rIns="455425" wrap="square" tIns="455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32046" y="4623681"/>
            <a:ext cx="9297300" cy="6288900"/>
          </a:xfrm>
          <a:prstGeom prst="rect">
            <a:avLst/>
          </a:prstGeom>
        </p:spPr>
        <p:txBody>
          <a:bodyPr anchorCtr="0" anchor="b" bIns="455425" lIns="455425" spcFirstLastPara="1" rIns="455425" wrap="square" tIns="455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32046" y="11564195"/>
            <a:ext cx="9297300" cy="26458800"/>
          </a:xfrm>
          <a:prstGeom prst="rect">
            <a:avLst/>
          </a:prstGeom>
        </p:spPr>
        <p:txBody>
          <a:bodyPr anchorCtr="0" anchor="t" bIns="455425" lIns="455425" spcFirstLastPara="1" rIns="455425" wrap="square" tIns="455425">
            <a:normAutofit/>
          </a:bodyPr>
          <a:lstStyle>
            <a:lvl1pPr indent="-609600" lvl="0" marL="4572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1pPr>
            <a:lvl2pPr indent="-609600" lvl="1" marL="9144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2pPr>
            <a:lvl3pPr indent="-609600" lvl="2" marL="1371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3pPr>
            <a:lvl4pPr indent="-609600" lvl="3" marL="18288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4pPr>
            <a:lvl5pPr indent="-609600" lvl="4" marL="22860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5pPr>
            <a:lvl6pPr indent="-609600" lvl="5" marL="27432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6pPr>
            <a:lvl7pPr indent="-609600" lvl="6" marL="32004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7pPr>
            <a:lvl8pPr indent="-609600" lvl="7" marL="3657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8pPr>
            <a:lvl9pPr indent="-609600" lvl="8" marL="41148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623229" y="3746130"/>
            <a:ext cx="21084000" cy="34043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1pPr>
            <a:lvl2pPr lvl="1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2pPr>
            <a:lvl3pPr lvl="2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3pPr>
            <a:lvl4pPr lvl="3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4pPr>
            <a:lvl5pPr lvl="4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5pPr>
            <a:lvl6pPr lvl="5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6pPr>
            <a:lvl7pPr lvl="6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7pPr>
            <a:lvl8pPr lvl="7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8pPr>
            <a:lvl9pPr lvl="8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5138000" y="-1040"/>
            <a:ext cx="15138000" cy="4280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5425" lIns="455425" spcFirstLastPara="1" rIns="455425" wrap="square" tIns="455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879077" y="10262433"/>
            <a:ext cx="13393800" cy="12335700"/>
          </a:xfrm>
          <a:prstGeom prst="rect">
            <a:avLst/>
          </a:prstGeom>
        </p:spPr>
        <p:txBody>
          <a:bodyPr anchorCtr="0" anchor="b" bIns="455425" lIns="455425" spcFirstLastPara="1" rIns="455425" wrap="square" tIns="455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879077" y="23327077"/>
            <a:ext cx="13393800" cy="10278600"/>
          </a:xfrm>
          <a:prstGeom prst="rect">
            <a:avLst/>
          </a:prstGeom>
        </p:spPr>
        <p:txBody>
          <a:bodyPr anchorCtr="0" anchor="t" bIns="455425" lIns="455425" spcFirstLastPara="1" rIns="455425" wrap="square" tIns="455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6354801" y="6025723"/>
            <a:ext cx="12704400" cy="307506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indent="-800100" lvl="0" marL="457200">
              <a:spcBef>
                <a:spcPts val="0"/>
              </a:spcBef>
              <a:spcAft>
                <a:spcPts val="0"/>
              </a:spcAft>
              <a:buSzPts val="9000"/>
              <a:buChar char="●"/>
              <a:defRPr/>
            </a:lvl1pPr>
            <a:lvl2pPr indent="-673100" lvl="1" marL="9144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2pPr>
            <a:lvl3pPr indent="-673100" lvl="2" marL="13716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3pPr>
            <a:lvl4pPr indent="-673100" lvl="3" marL="18288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4pPr>
            <a:lvl5pPr indent="-673100" lvl="4" marL="22860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5pPr>
            <a:lvl6pPr indent="-673100" lvl="5" marL="27432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6pPr>
            <a:lvl7pPr indent="-673100" lvl="6" marL="32004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7pPr>
            <a:lvl8pPr indent="-673100" lvl="7" marL="36576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8pPr>
            <a:lvl9pPr indent="-673100" lvl="8" marL="41148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32046" y="35206675"/>
            <a:ext cx="19862100" cy="50355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32046" y="3703480"/>
            <a:ext cx="28212000" cy="47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425" lIns="455425" spcFirstLastPara="1" rIns="455425" wrap="square" tIns="455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32046" y="9590851"/>
            <a:ext cx="28212000" cy="284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5425" lIns="455425" spcFirstLastPara="1" rIns="455425" wrap="square" tIns="455425">
            <a:normAutofit/>
          </a:bodyPr>
          <a:lstStyle>
            <a:lvl1pPr indent="-8001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0"/>
              <a:buChar char="●"/>
              <a:defRPr sz="9000">
                <a:solidFill>
                  <a:schemeClr val="dk2"/>
                </a:solidFill>
              </a:defRPr>
            </a:lvl1pPr>
            <a:lvl2pPr indent="-6731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2pPr>
            <a:lvl3pPr indent="-6731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3pPr>
            <a:lvl4pPr indent="-6731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●"/>
              <a:defRPr sz="7000">
                <a:solidFill>
                  <a:schemeClr val="dk2"/>
                </a:solidFill>
              </a:defRPr>
            </a:lvl4pPr>
            <a:lvl5pPr indent="-6731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5pPr>
            <a:lvl6pPr indent="-6731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6pPr>
            <a:lvl7pPr indent="-6731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●"/>
              <a:defRPr sz="7000">
                <a:solidFill>
                  <a:schemeClr val="dk2"/>
                </a:solidFill>
              </a:defRPr>
            </a:lvl7pPr>
            <a:lvl8pPr indent="-6731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8pPr>
            <a:lvl9pPr indent="-6731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5425" lIns="455425" spcFirstLastPara="1" rIns="455425" wrap="square" tIns="455425">
            <a:normAutofit/>
          </a:bodyPr>
          <a:lstStyle>
            <a:lvl1pPr lvl="0" algn="r">
              <a:buNone/>
              <a:defRPr sz="5000">
                <a:solidFill>
                  <a:schemeClr val="dk2"/>
                </a:solidFill>
              </a:defRPr>
            </a:lvl1pPr>
            <a:lvl2pPr lvl="1" algn="r">
              <a:buNone/>
              <a:defRPr sz="5000">
                <a:solidFill>
                  <a:schemeClr val="dk2"/>
                </a:solidFill>
              </a:defRPr>
            </a:lvl2pPr>
            <a:lvl3pPr lvl="2" algn="r">
              <a:buNone/>
              <a:defRPr sz="5000">
                <a:solidFill>
                  <a:schemeClr val="dk2"/>
                </a:solidFill>
              </a:defRPr>
            </a:lvl3pPr>
            <a:lvl4pPr lvl="3" algn="r">
              <a:buNone/>
              <a:defRPr sz="5000">
                <a:solidFill>
                  <a:schemeClr val="dk2"/>
                </a:solidFill>
              </a:defRPr>
            </a:lvl4pPr>
            <a:lvl5pPr lvl="4" algn="r">
              <a:buNone/>
              <a:defRPr sz="5000">
                <a:solidFill>
                  <a:schemeClr val="dk2"/>
                </a:solidFill>
              </a:defRPr>
            </a:lvl5pPr>
            <a:lvl6pPr lvl="5" algn="r">
              <a:buNone/>
              <a:defRPr sz="5000">
                <a:solidFill>
                  <a:schemeClr val="dk2"/>
                </a:solidFill>
              </a:defRPr>
            </a:lvl6pPr>
            <a:lvl7pPr lvl="6" algn="r">
              <a:buNone/>
              <a:defRPr sz="5000">
                <a:solidFill>
                  <a:schemeClr val="dk2"/>
                </a:solidFill>
              </a:defRPr>
            </a:lvl7pPr>
            <a:lvl8pPr lvl="7" algn="r">
              <a:buNone/>
              <a:defRPr sz="5000">
                <a:solidFill>
                  <a:schemeClr val="dk2"/>
                </a:solidFill>
              </a:defRPr>
            </a:lvl8pPr>
            <a:lvl9pPr lvl="8" algn="r">
              <a:buNone/>
              <a:defRPr sz="5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www.mofa.go.jp/mofaj/gaiko/oda/sdg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97934" y="0"/>
            <a:ext cx="30373200" cy="3152700"/>
          </a:xfrm>
          <a:prstGeom prst="rect">
            <a:avLst/>
          </a:prstGeom>
          <a:solidFill>
            <a:srgbClr val="A8D08C">
              <a:alpha val="4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研究タイトル〇〇〇〇〇〇〇〇</a:t>
            </a:r>
            <a:endParaRPr b="1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北大　太郎（○○研究所 ○○研究室）, 部局 梅子（○○研究院 ○○教室）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8858" t="0"/>
          <a:stretch/>
        </p:blipFill>
        <p:spPr>
          <a:xfrm>
            <a:off x="24988045" y="77043"/>
            <a:ext cx="5192712" cy="2892871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24988045" y="2712914"/>
            <a:ext cx="5616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出典：外務省ホームページ (</a:t>
            </a:r>
            <a:r>
              <a:rPr b="0" i="0" lang="ja" sz="1400" u="sng" cap="none" strike="noStrike">
                <a:solidFill>
                  <a:srgbClr val="0563C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https://www.mofa.go.jp/mofaj/gaiko/oda/sdgs/index.html</a:t>
            </a:r>
            <a:r>
              <a:rPr b="0" i="0" lang="j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）</a:t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26847800" y="613231"/>
            <a:ext cx="793800" cy="743100"/>
          </a:xfrm>
          <a:prstGeom prst="ellipse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5794258" y="4177092"/>
            <a:ext cx="39021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自分の研究が貢献できると思う項目に〇をつける</a:t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 rot="10800000">
            <a:off x="27292250" y="3322223"/>
            <a:ext cx="793800" cy="662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