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HtnqHHDvizpI2Mfxpq5LK63/y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58"/>
    <p:restoredTop sz="91478"/>
  </p:normalViewPr>
  <p:slideViewPr>
    <p:cSldViewPr snapToGrid="0">
      <p:cViewPr varScale="1">
        <p:scale>
          <a:sx n="119" d="100"/>
          <a:sy n="119" d="100"/>
        </p:scale>
        <p:origin x="128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.run/@bos-grant20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74172" y="283029"/>
            <a:ext cx="87957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About Graphical abstract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Please include the title of the presentation, presenter's name, and affiliation.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The font size should be 18pt or larger and the file format should be JPEG.</a:t>
            </a:r>
          </a:p>
          <a:p>
            <a:pPr>
              <a:buSzPts val="1800"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Upload to: </a:t>
            </a:r>
            <a:r>
              <a:rPr lang="en" altLang="ja" sz="1800" u="sng" dirty="0">
                <a:solidFill>
                  <a:schemeClr val="hlink"/>
                </a:solidFill>
                <a:latin typeface="+mj-lt"/>
                <a:ea typeface="Hiragino Kaku Gothic ProN W3" panose="020B0300000000000000" pitchFamily="34" charset="-128"/>
                <a:hlinkClick r:id="rId3"/>
              </a:rPr>
              <a:t>https://form.run/@bos-grant2024</a:t>
            </a:r>
            <a:endParaRPr lang="en" altLang="ja" sz="1800" b="0" i="0" u="none" strike="noStrike" cap="none" dirty="0">
              <a:solidFill>
                <a:srgbClr val="0070C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Upload deadline: Monday, August 19, 2024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altLang="ja" sz="1800" b="0" i="0" u="none" strike="noStrike" cap="none" dirty="0">
                <a:solidFill>
                  <a:srgbClr val="0070C0"/>
                </a:solidFill>
                <a:latin typeface="+mj-lt"/>
                <a:ea typeface="Arial"/>
                <a:cs typeface="Arial"/>
                <a:sym typeface="Arial"/>
              </a:rPr>
              <a:t>Please delete the description in blue when uploading.</a:t>
            </a:r>
            <a:endParaRPr sz="1800" b="0" i="0" u="none" strike="noStrike" cap="none" dirty="0">
              <a:solidFill>
                <a:srgbClr val="0070C0"/>
              </a:solidFill>
              <a:latin typeface="+mj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Macintosh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久保田 晋平</cp:lastModifiedBy>
  <cp:revision>3</cp:revision>
  <dcterms:modified xsi:type="dcterms:W3CDTF">2024-07-18T07:22:04Z</dcterms:modified>
</cp:coreProperties>
</file>