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jHtnqHHDvizpI2Mfxpq5LK63/yU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2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.run/@bos-grant202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/>
        </p:nvSpPr>
        <p:spPr>
          <a:xfrm>
            <a:off x="174172" y="283029"/>
            <a:ext cx="8795700" cy="1754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" sz="1800" b="1" u="none" strike="noStrike" cap="none" dirty="0">
                <a:solidFill>
                  <a:srgbClr val="0070C0"/>
                </a:solidFill>
                <a:latin typeface="Hiragino Kaku Gothic ProN W3" panose="020B0300000000000000" pitchFamily="34" charset="-128"/>
                <a:ea typeface="Hiragino Kaku Gothic ProN W3" panose="020B0300000000000000" pitchFamily="34" charset="-128"/>
              </a:rPr>
              <a:t>Graphical abstractについて</a:t>
            </a:r>
            <a:endParaRPr sz="1800" b="1" u="none" strike="noStrike" cap="none" dirty="0">
              <a:solidFill>
                <a:srgbClr val="0070C0"/>
              </a:solidFill>
              <a:latin typeface="Hiragino Kaku Gothic ProN W3" panose="020B0300000000000000" pitchFamily="34" charset="-128"/>
              <a:ea typeface="Hiragino Kaku Gothic ProN W3" panose="020B0300000000000000" pitchFamily="34" charset="-128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" sz="1800" u="none" strike="noStrike" cap="none" dirty="0">
                <a:solidFill>
                  <a:srgbClr val="0070C0"/>
                </a:solidFill>
                <a:latin typeface="Hiragino Kaku Gothic ProN W3" panose="020B0300000000000000" pitchFamily="34" charset="-128"/>
                <a:ea typeface="Hiragino Kaku Gothic ProN W3" panose="020B0300000000000000" pitchFamily="34" charset="-128"/>
                <a:sym typeface="Arial"/>
              </a:rPr>
              <a:t>発表タイトル、発表者名、所属を記載してください。</a:t>
            </a:r>
            <a:endParaRPr sz="1800" u="none" strike="noStrike" cap="none" dirty="0">
              <a:solidFill>
                <a:srgbClr val="0070C0"/>
              </a:solidFill>
              <a:latin typeface="Hiragino Kaku Gothic ProN W3" panose="020B0300000000000000" pitchFamily="34" charset="-128"/>
              <a:ea typeface="Hiragino Kaku Gothic ProN W3" panose="020B0300000000000000" pitchFamily="34" charset="-128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" sz="1800" u="none" strike="noStrike" cap="none" dirty="0">
                <a:solidFill>
                  <a:srgbClr val="0070C0"/>
                </a:solidFill>
                <a:latin typeface="Hiragino Kaku Gothic ProN W3" panose="020B0300000000000000" pitchFamily="34" charset="-128"/>
                <a:ea typeface="Hiragino Kaku Gothic ProN W3" panose="020B0300000000000000" pitchFamily="34" charset="-128"/>
                <a:sym typeface="Arial"/>
              </a:rPr>
              <a:t>またフォントサイズは18pt 以上、ファイル形式はJPEGでお願いいたします。</a:t>
            </a:r>
            <a:endParaRPr sz="1800" u="none" strike="noStrike" cap="none" dirty="0">
              <a:solidFill>
                <a:srgbClr val="0070C0"/>
              </a:solidFill>
              <a:latin typeface="Hiragino Kaku Gothic ProN W3" panose="020B0300000000000000" pitchFamily="34" charset="-128"/>
              <a:ea typeface="Hiragino Kaku Gothic ProN W3" panose="020B0300000000000000" pitchFamily="34" charset="-128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" sz="1800" u="none" strike="noStrike" cap="none" dirty="0">
                <a:solidFill>
                  <a:srgbClr val="0070C0"/>
                </a:solidFill>
                <a:latin typeface="Hiragino Kaku Gothic ProN W3" panose="020B0300000000000000" pitchFamily="34" charset="-128"/>
                <a:ea typeface="Hiragino Kaku Gothic ProN W3" panose="020B0300000000000000" pitchFamily="34" charset="-128"/>
                <a:sym typeface="Arial"/>
              </a:rPr>
              <a:t>アップロード先: </a:t>
            </a:r>
            <a:r>
              <a:rPr lang="ja" sz="1800" u="sng" dirty="0">
                <a:solidFill>
                  <a:schemeClr val="hlink"/>
                </a:solidFill>
                <a:latin typeface="Hiragino Kaku Gothic ProN W3" panose="020B0300000000000000" pitchFamily="34" charset="-128"/>
                <a:ea typeface="Hiragino Kaku Gothic ProN W3" panose="020B0300000000000000" pitchFamily="34" charset="-128"/>
                <a:hlinkClick r:id="rId3"/>
              </a:rPr>
              <a:t>https://form.run/@bos-grant2024</a:t>
            </a:r>
            <a:endParaRPr sz="1800" u="none" strike="noStrike" cap="none" dirty="0">
              <a:solidFill>
                <a:srgbClr val="000000"/>
              </a:solidFill>
              <a:latin typeface="Hiragino Kaku Gothic ProN W3" panose="020B0300000000000000" pitchFamily="34" charset="-128"/>
              <a:ea typeface="Hiragino Kaku Gothic ProN W3" panose="020B0300000000000000" pitchFamily="34" charset="-128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" sz="1800" u="none" strike="noStrike" cap="none" dirty="0">
                <a:solidFill>
                  <a:srgbClr val="0070C0"/>
                </a:solidFill>
                <a:latin typeface="Hiragino Kaku Gothic ProN W3" panose="020B0300000000000000" pitchFamily="34" charset="-128"/>
                <a:ea typeface="Hiragino Kaku Gothic ProN W3" panose="020B0300000000000000" pitchFamily="34" charset="-128"/>
                <a:sym typeface="Arial"/>
              </a:rPr>
              <a:t>アップロード締切: </a:t>
            </a:r>
            <a:r>
              <a:rPr lang="ja" sz="1800" dirty="0">
                <a:solidFill>
                  <a:srgbClr val="0070C0"/>
                </a:solidFill>
                <a:latin typeface="Hiragino Kaku Gothic ProN W3" panose="020B0300000000000000" pitchFamily="34" charset="-128"/>
                <a:ea typeface="Hiragino Kaku Gothic ProN W3" panose="020B0300000000000000" pitchFamily="34" charset="-128"/>
              </a:rPr>
              <a:t>8</a:t>
            </a:r>
            <a:r>
              <a:rPr lang="ja" sz="1800" u="none" strike="noStrike" cap="none" dirty="0">
                <a:solidFill>
                  <a:srgbClr val="0070C0"/>
                </a:solidFill>
                <a:latin typeface="Hiragino Kaku Gothic ProN W3" panose="020B0300000000000000" pitchFamily="34" charset="-128"/>
                <a:ea typeface="Hiragino Kaku Gothic ProN W3" panose="020B0300000000000000" pitchFamily="34" charset="-128"/>
                <a:sym typeface="Arial"/>
              </a:rPr>
              <a:t>月1</a:t>
            </a:r>
            <a:r>
              <a:rPr lang="ja" sz="1800" dirty="0">
                <a:solidFill>
                  <a:srgbClr val="0070C0"/>
                </a:solidFill>
                <a:latin typeface="Hiragino Kaku Gothic ProN W3" panose="020B0300000000000000" pitchFamily="34" charset="-128"/>
                <a:ea typeface="Hiragino Kaku Gothic ProN W3" panose="020B0300000000000000" pitchFamily="34" charset="-128"/>
              </a:rPr>
              <a:t>9</a:t>
            </a:r>
            <a:r>
              <a:rPr lang="ja" sz="1800" u="none" strike="noStrike" cap="none" dirty="0">
                <a:solidFill>
                  <a:srgbClr val="0070C0"/>
                </a:solidFill>
                <a:latin typeface="Hiragino Kaku Gothic ProN W3" panose="020B0300000000000000" pitchFamily="34" charset="-128"/>
                <a:ea typeface="Hiragino Kaku Gothic ProN W3" panose="020B0300000000000000" pitchFamily="34" charset="-128"/>
                <a:sym typeface="Arial"/>
              </a:rPr>
              <a:t>日(月)</a:t>
            </a:r>
            <a:endParaRPr sz="1800" u="none" strike="noStrike" cap="none" dirty="0">
              <a:solidFill>
                <a:srgbClr val="000000"/>
              </a:solidFill>
              <a:latin typeface="Hiragino Kaku Gothic ProN W3" panose="020B0300000000000000" pitchFamily="34" charset="-128"/>
              <a:ea typeface="Hiragino Kaku Gothic ProN W3" panose="020B0300000000000000" pitchFamily="34" charset="-128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" sz="1800" u="none" strike="noStrike" cap="none" dirty="0">
                <a:solidFill>
                  <a:srgbClr val="0070C0"/>
                </a:solidFill>
                <a:latin typeface="Hiragino Kaku Gothic ProN W3" panose="020B0300000000000000" pitchFamily="34" charset="-128"/>
                <a:ea typeface="Hiragino Kaku Gothic ProN W3" panose="020B0300000000000000" pitchFamily="34" charset="-128"/>
                <a:sym typeface="Arial"/>
              </a:rPr>
              <a:t>青色の説明文はアップロード時に削除してください。</a:t>
            </a:r>
            <a:endParaRPr sz="1800" u="none" strike="noStrike" cap="none" dirty="0">
              <a:solidFill>
                <a:srgbClr val="0070C0"/>
              </a:solidFill>
              <a:latin typeface="Hiragino Kaku Gothic ProN W3" panose="020B0300000000000000" pitchFamily="34" charset="-128"/>
              <a:ea typeface="Hiragino Kaku Gothic ProN W3" panose="020B0300000000000000" pitchFamily="34" charset="-128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Macintosh PowerPoint</Application>
  <PresentationFormat>画面に合わせる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Hiragino Kaku Gothic ProN W3</vt:lpstr>
      <vt:lpstr>Arial</vt:lpstr>
      <vt:lpstr>Simple Light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久保田 晋平</cp:lastModifiedBy>
  <cp:revision>1</cp:revision>
  <dcterms:modified xsi:type="dcterms:W3CDTF">2024-07-18T07:22:07Z</dcterms:modified>
</cp:coreProperties>
</file>