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jHtnqHHDvizpI2Mfxpq5LK63/y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894"/>
    <p:restoredTop sz="91454"/>
  </p:normalViewPr>
  <p:slideViewPr>
    <p:cSldViewPr snapToGrid="0">
      <p:cViewPr varScale="1">
        <p:scale>
          <a:sx n="125" d="100"/>
          <a:sy n="125" d="100"/>
        </p:scale>
        <p:origin x="227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174172" y="283029"/>
            <a:ext cx="8795700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altLang="ja" sz="1800" b="1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About Graphical abstract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altLang="ja" sz="1800" b="0" i="0" u="none" strike="noStrike" cap="none" dirty="0">
                <a:solidFill>
                  <a:srgbClr val="0070C0"/>
                </a:solidFill>
                <a:latin typeface="+mj-lt"/>
                <a:ea typeface="Arial"/>
                <a:cs typeface="Arial"/>
                <a:sym typeface="Arial"/>
              </a:rPr>
              <a:t>Please include the title of the presentation, presenter's name, and affiliation.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altLang="ja" sz="1800" b="0" i="0" u="none" strike="noStrike" cap="none" dirty="0">
                <a:solidFill>
                  <a:srgbClr val="0070C0"/>
                </a:solidFill>
                <a:latin typeface="+mj-lt"/>
                <a:ea typeface="Arial"/>
                <a:cs typeface="Arial"/>
                <a:sym typeface="Arial"/>
              </a:rPr>
              <a:t>The font size should be 18pt or larger and the file format should be JPEG.</a:t>
            </a:r>
          </a:p>
          <a:p>
            <a:pPr>
              <a:buSzPts val="1800"/>
            </a:pPr>
            <a:r>
              <a:rPr lang="en" altLang="ja" sz="1800" b="0" i="0" u="none" strike="noStrike" cap="none" dirty="0">
                <a:solidFill>
                  <a:srgbClr val="0070C0"/>
                </a:solidFill>
                <a:latin typeface="+mj-lt"/>
                <a:ea typeface="Arial"/>
                <a:cs typeface="Arial"/>
                <a:sym typeface="Arial"/>
              </a:rPr>
              <a:t>Upload to: </a:t>
            </a:r>
            <a:r>
              <a:rPr lang="en" altLang="ja" sz="1800" u="sng" dirty="0">
                <a:solidFill>
                  <a:schemeClr val="hlink"/>
                </a:solidFill>
                <a:latin typeface="+mj-lt"/>
                <a:ea typeface="Hiragino Kaku Gothic ProN W3" panose="020B0300000000000000" pitchFamily="34" charset="-128"/>
              </a:rPr>
              <a:t>https://bos2025.raku-con.com/</a:t>
            </a:r>
            <a:endParaRPr lang="en" altLang="ja" sz="1800" b="0" i="0" u="none" strike="noStrike" cap="none" dirty="0">
              <a:solidFill>
                <a:srgbClr val="0070C0"/>
              </a:solidFill>
              <a:latin typeface="+mj-lt"/>
              <a:ea typeface="Arial"/>
              <a:cs typeface="Arial"/>
              <a:sym typeface="Arial"/>
            </a:endParaRPr>
          </a:p>
          <a:p>
            <a:pPr>
              <a:buSzPts val="1800"/>
            </a:pPr>
            <a:r>
              <a:rPr lang="en" altLang="ja" sz="1800" b="0" i="0" u="none" strike="noStrike" cap="none" dirty="0">
                <a:solidFill>
                  <a:srgbClr val="0070C0"/>
                </a:solidFill>
                <a:latin typeface="+mj-lt"/>
                <a:ea typeface="Arial"/>
                <a:cs typeface="Arial"/>
                <a:sym typeface="Arial"/>
              </a:rPr>
              <a:t>Upload deadline: </a:t>
            </a:r>
            <a:r>
              <a:rPr lang="ja-JP" altLang="en-US" sz="1800">
                <a:solidFill>
                  <a:srgbClr val="0070C0"/>
                </a:solidFill>
              </a:rPr>
              <a:t>Thursday</a:t>
            </a:r>
            <a:r>
              <a:rPr lang="en" altLang="ja" sz="1800" b="0" i="0" u="none" strike="noStrike" cap="none" dirty="0">
                <a:solidFill>
                  <a:srgbClr val="0070C0"/>
                </a:solidFill>
                <a:latin typeface="+mj-lt"/>
                <a:ea typeface="Arial"/>
                <a:cs typeface="Arial"/>
                <a:sym typeface="Arial"/>
              </a:rPr>
              <a:t>, September 18, 2025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altLang="ja" sz="1800" b="0" i="0" u="none" strike="noStrike" cap="none" dirty="0">
                <a:solidFill>
                  <a:srgbClr val="0070C0"/>
                </a:solidFill>
                <a:latin typeface="+mj-lt"/>
                <a:ea typeface="Arial"/>
                <a:cs typeface="Arial"/>
                <a:sym typeface="Arial"/>
              </a:rPr>
              <a:t>Please delete the description in blue when uploading.</a:t>
            </a:r>
            <a:endParaRPr sz="1800" b="0" i="0" u="none" strike="noStrike" cap="none" dirty="0">
              <a:solidFill>
                <a:srgbClr val="0070C0"/>
              </a:solidFill>
              <a:latin typeface="+mj-lt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62</Words>
  <Application>Microsoft Macintosh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石垣　聡子</cp:lastModifiedBy>
  <cp:revision>4</cp:revision>
  <dcterms:modified xsi:type="dcterms:W3CDTF">2025-08-01T08:18:30Z</dcterms:modified>
</cp:coreProperties>
</file>