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747775"/>
          </p15:clr>
        </p15:guide>
        <p15:guide id="2" pos="953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4"/>
    <p:restoredTop sz="94674"/>
  </p:normalViewPr>
  <p:slideViewPr>
    <p:cSldViewPr snapToGrid="0">
      <p:cViewPr>
        <p:scale>
          <a:sx n="32" d="100"/>
          <a:sy n="32" d="100"/>
        </p:scale>
        <p:origin x="1664" y="14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6627" y="685800"/>
            <a:ext cx="2425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32074" y="6196323"/>
            <a:ext cx="28212000" cy="17081700"/>
          </a:xfrm>
          <a:prstGeom prst="rect">
            <a:avLst/>
          </a:prstGeom>
        </p:spPr>
        <p:txBody>
          <a:bodyPr spcFirstLastPara="1" wrap="square" lIns="455425" tIns="455425" rIns="455425" bIns="455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900"/>
              <a:buNone/>
              <a:defRPr sz="259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032046" y="23585474"/>
            <a:ext cx="28212000" cy="65961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32046" y="9205128"/>
            <a:ext cx="28212000" cy="16340100"/>
          </a:xfrm>
          <a:prstGeom prst="rect">
            <a:avLst/>
          </a:prstGeom>
        </p:spPr>
        <p:txBody>
          <a:bodyPr spcFirstLastPara="1" wrap="square" lIns="455425" tIns="455425" rIns="455425" bIns="455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9800"/>
              <a:buNone/>
              <a:defRPr sz="59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32046" y="26232690"/>
            <a:ext cx="28212000" cy="108252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800100" algn="ctr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 algn="ctr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 algn="ctr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 algn="ctr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32046" y="17899287"/>
            <a:ext cx="28212000" cy="70053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900"/>
              <a:buNone/>
              <a:defRPr sz="179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32046" y="9590851"/>
            <a:ext cx="28212000" cy="284310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8001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32046" y="9590851"/>
            <a:ext cx="13243800" cy="284310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marL="914400" lvl="1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000191" y="9590851"/>
            <a:ext cx="13243800" cy="284310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 sz="7000"/>
            </a:lvl1pPr>
            <a:lvl2pPr marL="914400" lvl="1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32046" y="4623681"/>
            <a:ext cx="9297300" cy="6288900"/>
          </a:xfrm>
          <a:prstGeom prst="rect">
            <a:avLst/>
          </a:prstGeom>
        </p:spPr>
        <p:txBody>
          <a:bodyPr spcFirstLastPara="1" wrap="square" lIns="455425" tIns="455425" rIns="455425" bIns="455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32046" y="11564195"/>
            <a:ext cx="9297300" cy="264588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1pPr>
            <a:lvl2pPr marL="914400" lvl="1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2pPr>
            <a:lvl3pPr marL="1371600" lvl="2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3pPr>
            <a:lvl4pPr marL="1828800" lvl="3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4pPr>
            <a:lvl5pPr marL="2286000" lvl="4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5pPr>
            <a:lvl6pPr marL="2743200" lvl="5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6pPr>
            <a:lvl7pPr marL="3200400" lvl="6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 sz="6000"/>
            </a:lvl7pPr>
            <a:lvl8pPr marL="3657600" lvl="7" indent="-609600">
              <a:spcBef>
                <a:spcPts val="0"/>
              </a:spcBef>
              <a:spcAft>
                <a:spcPts val="0"/>
              </a:spcAft>
              <a:buSzPts val="6000"/>
              <a:buChar char="○"/>
              <a:defRPr sz="6000"/>
            </a:lvl8pPr>
            <a:lvl9pPr marL="4114800" lvl="8" indent="-609600">
              <a:spcBef>
                <a:spcPts val="0"/>
              </a:spcBef>
              <a:spcAft>
                <a:spcPts val="0"/>
              </a:spcAft>
              <a:buSzPts val="6000"/>
              <a:buChar char="■"/>
              <a:defRPr sz="6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23229" y="3746130"/>
            <a:ext cx="21084000" cy="34043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1pPr>
            <a:lvl2pPr lvl="1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2pPr>
            <a:lvl3pPr lvl="2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3pPr>
            <a:lvl4pPr lvl="3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4pPr>
            <a:lvl5pPr lvl="4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5pPr>
            <a:lvl6pPr lvl="5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6pPr>
            <a:lvl7pPr lvl="6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7pPr>
            <a:lvl8pPr lvl="7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8pPr>
            <a:lvl9pPr lvl="8">
              <a:spcBef>
                <a:spcPts val="0"/>
              </a:spcBef>
              <a:spcAft>
                <a:spcPts val="0"/>
              </a:spcAft>
              <a:buSzPts val="23900"/>
              <a:buNone/>
              <a:defRPr sz="23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138000" y="-1040"/>
            <a:ext cx="15138000" cy="4280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55425" tIns="455425" rIns="455425" bIns="455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79077" y="10262433"/>
            <a:ext cx="13393800" cy="12335700"/>
          </a:xfrm>
          <a:prstGeom prst="rect">
            <a:avLst/>
          </a:prstGeom>
        </p:spPr>
        <p:txBody>
          <a:bodyPr spcFirstLastPara="1" wrap="square" lIns="455425" tIns="455425" rIns="455425" bIns="455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79077" y="23327077"/>
            <a:ext cx="13393800" cy="10278600"/>
          </a:xfrm>
          <a:prstGeom prst="rect">
            <a:avLst/>
          </a:prstGeom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354801" y="6025723"/>
            <a:ext cx="12704400" cy="307506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marL="457200" lvl="0" indent="-800100">
              <a:spcBef>
                <a:spcPts val="0"/>
              </a:spcBef>
              <a:spcAft>
                <a:spcPts val="0"/>
              </a:spcAft>
              <a:buSzPts val="9000"/>
              <a:buChar char="●"/>
              <a:defRPr/>
            </a:lvl1pPr>
            <a:lvl2pPr marL="914400" lvl="1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2pPr>
            <a:lvl3pPr marL="1371600" lvl="2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3pPr>
            <a:lvl4pPr marL="1828800" lvl="3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4pPr>
            <a:lvl5pPr marL="2286000" lvl="4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5pPr>
            <a:lvl6pPr marL="2743200" lvl="5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6pPr>
            <a:lvl7pPr marL="3200400" lvl="6" indent="-673100">
              <a:spcBef>
                <a:spcPts val="0"/>
              </a:spcBef>
              <a:spcAft>
                <a:spcPts val="0"/>
              </a:spcAft>
              <a:buSzPts val="7000"/>
              <a:buChar char="●"/>
              <a:defRPr/>
            </a:lvl7pPr>
            <a:lvl8pPr marL="3657600" lvl="7" indent="-673100">
              <a:spcBef>
                <a:spcPts val="0"/>
              </a:spcBef>
              <a:spcAft>
                <a:spcPts val="0"/>
              </a:spcAft>
              <a:buSzPts val="7000"/>
              <a:buChar char="○"/>
              <a:defRPr/>
            </a:lvl8pPr>
            <a:lvl9pPr marL="4114800" lvl="8" indent="-673100">
              <a:spcBef>
                <a:spcPts val="0"/>
              </a:spcBef>
              <a:spcAft>
                <a:spcPts val="0"/>
              </a:spcAft>
              <a:buSzPts val="7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32046" y="35206675"/>
            <a:ext cx="19862100" cy="50355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2046" y="3703480"/>
            <a:ext cx="28212000" cy="47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5425" tIns="455425" rIns="455425" bIns="455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900"/>
              <a:buNone/>
              <a:defRPr sz="13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2046" y="9590851"/>
            <a:ext cx="28212000" cy="284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5425" tIns="455425" rIns="455425" bIns="455425" anchor="t" anchorCtr="0">
            <a:normAutofit/>
          </a:bodyPr>
          <a:lstStyle>
            <a:lvl1pPr marL="457200" lvl="0" indent="-800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0"/>
              <a:buChar char="●"/>
              <a:defRPr sz="9000">
                <a:solidFill>
                  <a:schemeClr val="dk2"/>
                </a:solidFill>
              </a:defRPr>
            </a:lvl1pPr>
            <a:lvl2pPr marL="914400" lvl="1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2pPr>
            <a:lvl3pPr marL="1371600" lvl="2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3pPr>
            <a:lvl4pPr marL="1828800" lvl="3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4pPr>
            <a:lvl5pPr marL="2286000" lvl="4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5pPr>
            <a:lvl6pPr marL="2743200" lvl="5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6pPr>
            <a:lvl7pPr marL="3200400" lvl="6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●"/>
              <a:defRPr sz="7000">
                <a:solidFill>
                  <a:schemeClr val="dk2"/>
                </a:solidFill>
              </a:defRPr>
            </a:lvl7pPr>
            <a:lvl8pPr marL="3657600" lvl="7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○"/>
              <a:defRPr sz="7000">
                <a:solidFill>
                  <a:schemeClr val="dk2"/>
                </a:solidFill>
              </a:defRPr>
            </a:lvl8pPr>
            <a:lvl9pPr marL="4114800" lvl="8" indent="-6731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000"/>
              <a:buChar char="■"/>
              <a:defRPr sz="7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052508" y="38807103"/>
            <a:ext cx="1816800" cy="32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5425" tIns="455425" rIns="455425" bIns="455425" anchor="ctr" anchorCtr="0">
            <a:normAutofit/>
          </a:bodyPr>
          <a:lstStyle>
            <a:lvl1pPr lvl="0" algn="r">
              <a:buNone/>
              <a:defRPr sz="5000">
                <a:solidFill>
                  <a:schemeClr val="dk2"/>
                </a:solidFill>
              </a:defRPr>
            </a:lvl1pPr>
            <a:lvl2pPr lvl="1" algn="r">
              <a:buNone/>
              <a:defRPr sz="5000">
                <a:solidFill>
                  <a:schemeClr val="dk2"/>
                </a:solidFill>
              </a:defRPr>
            </a:lvl2pPr>
            <a:lvl3pPr lvl="2" algn="r">
              <a:buNone/>
              <a:defRPr sz="5000">
                <a:solidFill>
                  <a:schemeClr val="dk2"/>
                </a:solidFill>
              </a:defRPr>
            </a:lvl3pPr>
            <a:lvl4pPr lvl="3" algn="r">
              <a:buNone/>
              <a:defRPr sz="5000">
                <a:solidFill>
                  <a:schemeClr val="dk2"/>
                </a:solidFill>
              </a:defRPr>
            </a:lvl4pPr>
            <a:lvl5pPr lvl="4" algn="r">
              <a:buNone/>
              <a:defRPr sz="5000">
                <a:solidFill>
                  <a:schemeClr val="dk2"/>
                </a:solidFill>
              </a:defRPr>
            </a:lvl5pPr>
            <a:lvl6pPr lvl="5" algn="r">
              <a:buNone/>
              <a:defRPr sz="5000">
                <a:solidFill>
                  <a:schemeClr val="dk2"/>
                </a:solidFill>
              </a:defRPr>
            </a:lvl6pPr>
            <a:lvl7pPr lvl="6" algn="r">
              <a:buNone/>
              <a:defRPr sz="5000">
                <a:solidFill>
                  <a:schemeClr val="dk2"/>
                </a:solidFill>
              </a:defRPr>
            </a:lvl7pPr>
            <a:lvl8pPr lvl="7" algn="r">
              <a:buNone/>
              <a:defRPr sz="5000">
                <a:solidFill>
                  <a:schemeClr val="dk2"/>
                </a:solidFill>
              </a:defRPr>
            </a:lvl8pPr>
            <a:lvl9pPr lvl="8" algn="r">
              <a:buNone/>
              <a:defRPr sz="5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ofa.go.jp/mofaj/gaiko/oda/sdg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97934" y="0"/>
            <a:ext cx="30373200" cy="3152700"/>
          </a:xfrm>
          <a:prstGeom prst="rect">
            <a:avLst/>
          </a:prstGeom>
          <a:solidFill>
            <a:srgbClr val="A8D08C">
              <a:alpha val="4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altLang="ja" sz="4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Research title</a:t>
            </a:r>
            <a:r>
              <a:rPr lang="ja" sz="4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〇〇〇〇〇〇〇〇</a:t>
            </a:r>
            <a:endParaRPr sz="3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altLang="ja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altLang="ja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Hokudai</a:t>
            </a:r>
            <a:r>
              <a:rPr lang="en" altLang="ja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Taro (○○ Laboratory, ○○ Research Institute), </a:t>
            </a:r>
          </a:p>
          <a:p>
            <a:pPr marL="0" marR="0" lvl="0" indent="0" algn="ctr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altLang="ja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Bukyoku</a:t>
            </a:r>
            <a:r>
              <a:rPr lang="en" altLang="ja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Umeko (○○ Department, ○○ Research Institute)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r="8858"/>
          <a:stretch/>
        </p:blipFill>
        <p:spPr>
          <a:xfrm>
            <a:off x="24988045" y="77043"/>
            <a:ext cx="5192712" cy="289287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4988045" y="2712914"/>
            <a:ext cx="5616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altLang="ja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Ministry of Foreign Affairs website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ja" sz="1400" b="0" i="0" u="sng" strike="noStrike" cap="none" dirty="0">
                <a:solidFill>
                  <a:srgbClr val="0563C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https://www.mofa.go.jp/mofaj/gaiko/oda/sdgs/index.html</a:t>
            </a:r>
            <a:r>
              <a:rPr lang="ja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26847800" y="613231"/>
            <a:ext cx="793800" cy="7431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5794258" y="4177092"/>
            <a:ext cx="39021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altLang="ja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Place a "</a:t>
            </a:r>
            <a:r>
              <a:rPr lang="ja" altLang="ja-JP" sz="2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〇</a:t>
            </a:r>
            <a:r>
              <a:rPr lang="en" altLang="ja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" in the box for items to which you think your research can contribute.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 rot="10800000">
            <a:off x="27292250" y="3322223"/>
            <a:ext cx="793800" cy="662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</Words>
  <Application>Microsoft Macintosh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久保田 晋平</cp:lastModifiedBy>
  <cp:revision>4</cp:revision>
  <dcterms:modified xsi:type="dcterms:W3CDTF">2024-07-18T07:47:10Z</dcterms:modified>
</cp:coreProperties>
</file>