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HtnqHHDvizpI2Mfxpq5LK63/y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54"/>
    <p:restoredTop sz="94643"/>
  </p:normalViewPr>
  <p:slideViewPr>
    <p:cSldViewPr snapToGrid="0">
      <p:cViewPr varScale="1">
        <p:scale>
          <a:sx n="116" d="100"/>
          <a:sy n="116" d="100"/>
        </p:scale>
        <p:origin x="10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.run/@bos-hokudai-gra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174172" y="283029"/>
            <a:ext cx="87957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b="1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</a:rPr>
              <a:t>Graphical abstractについて</a:t>
            </a:r>
            <a:endParaRPr sz="1800" b="1" u="none" strike="noStrike" cap="none" dirty="0">
              <a:solidFill>
                <a:srgbClr val="0070C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発表タイトル、発表者名、所属を記載してください。</a:t>
            </a:r>
            <a:endParaRPr sz="1800" u="none" strike="noStrike" cap="none" dirty="0">
              <a:solidFill>
                <a:srgbClr val="0070C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またフォントサイズは18pt 以上、ファイル形式はJPEGでお願いいたします。</a:t>
            </a:r>
            <a:endParaRPr sz="1800" u="none" strike="noStrike" cap="none" dirty="0">
              <a:solidFill>
                <a:srgbClr val="0070C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  <a:sym typeface="Arial"/>
            </a:endParaRPr>
          </a:p>
          <a:p>
            <a:pPr lvl="0">
              <a:buSzPts val="1800"/>
            </a:pP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アップロード先: </a:t>
            </a:r>
            <a:r>
              <a:rPr lang="en-US" alt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  <a:hlinkClick r:id="rId3"/>
              </a:rPr>
              <a:t>https://form.run/@bos-hokudai-grant</a:t>
            </a:r>
            <a:endParaRPr lang="en-US" altLang="ja" sz="1800" u="none" strike="noStrike" cap="none" dirty="0">
              <a:solidFill>
                <a:srgbClr val="0070C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  <a:sym typeface="Arial"/>
            </a:endParaRPr>
          </a:p>
          <a:p>
            <a:pPr lvl="0">
              <a:buSzPts val="1800"/>
            </a:pP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アップロード締切: </a:t>
            </a:r>
            <a:r>
              <a:rPr lang="en-US" altLang="ja" sz="1800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</a:rPr>
              <a:t>9</a:t>
            </a: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月</a:t>
            </a:r>
            <a:r>
              <a:rPr lang="en-US" alt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2</a:t>
            </a:r>
            <a:r>
              <a:rPr lang="en-US" altLang="ja" sz="1800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</a:rPr>
              <a:t>8</a:t>
            </a: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日(</a:t>
            </a:r>
            <a:r>
              <a:rPr lang="ja-JP" altLang="en-US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月</a:t>
            </a: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)</a:t>
            </a:r>
            <a:endParaRPr sz="1800" u="none" strike="noStrike" cap="none" dirty="0">
              <a:solidFill>
                <a:srgbClr val="00000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" sz="1800" u="none" strike="noStrike" cap="none" dirty="0">
                <a:solidFill>
                  <a:srgbClr val="0070C0"/>
                </a:solidFill>
                <a:latin typeface="Hiragino Kaku Gothic ProN W3" panose="020B0300000000000000" pitchFamily="34" charset="-128"/>
                <a:ea typeface="Hiragino Kaku Gothic ProN W3" panose="020B0300000000000000" pitchFamily="34" charset="-128"/>
                <a:sym typeface="Arial"/>
              </a:rPr>
              <a:t>青色の説明文はアップロード時に削除してください。</a:t>
            </a:r>
            <a:endParaRPr sz="1800" u="none" strike="noStrike" cap="none" dirty="0">
              <a:solidFill>
                <a:srgbClr val="0070C0"/>
              </a:solidFill>
              <a:latin typeface="Hiragino Kaku Gothic ProN W3" panose="020B0300000000000000" pitchFamily="34" charset="-128"/>
              <a:ea typeface="Hiragino Kaku Gothic ProN W3" panose="020B0300000000000000" pitchFamily="34" charset="-128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画面に合わせる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Hiragino Kaku Gothic ProN W3</vt:lpstr>
      <vt:lpstr>Arial</vt:lpstr>
      <vt:lpstr>Simple Light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田中　宏樹</cp:lastModifiedBy>
  <cp:revision>4</cp:revision>
  <dcterms:modified xsi:type="dcterms:W3CDTF">2026-07-31T11:11:23Z</dcterms:modified>
</cp:coreProperties>
</file>